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6" r:id="rId6"/>
    <p:sldId id="268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69269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443841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«День самоуправления» , как одна из форм эффективного взаимодействия с родительской общественностью в условиях реализации образовательной программы ДОУ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i="1" kern="0" dirty="0" smtClean="0">
              <a:solidFill>
                <a:schemeClr val="accent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Palatino Linotype"/>
              <a:ea typeface="+mj-ea"/>
              <a:cs typeface="+mj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i="1" kern="0" dirty="0" smtClean="0"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Подготовила: </a:t>
            </a:r>
            <a:r>
              <a:rPr lang="ru-RU" sz="2400" i="1" kern="0" dirty="0" err="1" smtClean="0"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Гусарова</a:t>
            </a:r>
            <a:r>
              <a:rPr lang="ru-RU" sz="2400" i="1" kern="0" dirty="0" smtClean="0"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 Е.В</a:t>
            </a:r>
            <a:r>
              <a:rPr lang="ru-RU" sz="2800" kern="0" dirty="0" smtClean="0"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.,</a:t>
            </a:r>
            <a:r>
              <a:rPr lang="ru-RU" sz="2400" i="1" kern="0" dirty="0" smtClean="0">
                <a:solidFill>
                  <a:schemeClr val="accent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  <a:ea typeface="+mj-ea"/>
                <a:cs typeface="+mj-cs"/>
              </a:rPr>
              <a:t>МБДОУ д/с №31</a:t>
            </a:r>
            <a:endParaRPr kumimoji="0" lang="ru-RU" sz="2400" b="0" i="1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47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31640" y="764705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</a:rPr>
              <a:t>Наталья Сергеевна занималась с детьми трудовой деятельностью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06" y="1747434"/>
            <a:ext cx="2029412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2029412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47434"/>
            <a:ext cx="2029412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7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83671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</a:rPr>
              <a:t>Олег Николаевич провел с детьми музыкальное занятие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00425"/>
            <a:ext cx="1944216" cy="284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14" y="1340768"/>
            <a:ext cx="190248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53" y="3658384"/>
            <a:ext cx="367240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067">
            <a:off x="3583103" y="1988840"/>
            <a:ext cx="2212067" cy="110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3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196752"/>
            <a:ext cx="3574575" cy="2106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85505"/>
            <a:ext cx="2191671" cy="3455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71125"/>
            <a:ext cx="2232248" cy="3484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9" y="3789040"/>
            <a:ext cx="20097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7272808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Владимир Юрьевич</a:t>
            </a:r>
            <a:r>
              <a:rPr lang="ru-RU" sz="16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провел мастер- класс на тему свойства металла.</a:t>
            </a:r>
            <a:endParaRPr lang="ru-RU" sz="1600" b="1" dirty="0">
              <a:solidFill>
                <a:schemeClr val="accent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828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92697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</a:rPr>
              <a:t>Евгений </a:t>
            </a:r>
            <a:r>
              <a:rPr lang="ru-RU" b="1" dirty="0" smtClean="0">
                <a:solidFill>
                  <a:schemeClr val="accent2"/>
                </a:solidFill>
                <a:latin typeface="Times New Roman"/>
                <a:ea typeface="Times New Roman"/>
              </a:rPr>
              <a:t>Константинович</a:t>
            </a:r>
            <a:r>
              <a:rPr lang="ru-RU" b="1" dirty="0" smtClean="0">
                <a:solidFill>
                  <a:schemeClr val="accent2"/>
                </a:solidFill>
                <a:latin typeface="Times New Roman"/>
                <a:ea typeface="Times New Roman"/>
              </a:rPr>
              <a:t> </a:t>
            </a:r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</a:rPr>
              <a:t>провел физкультурное развлечение «Веселый мяч»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2435294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39" y="1484784"/>
            <a:ext cx="2435294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435294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5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92697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chemeClr val="accent2"/>
                </a:solidFill>
                <a:latin typeface="Times New Roman"/>
                <a:ea typeface="Times New Roman"/>
              </a:rPr>
              <a:t>Ну,  и самым </a:t>
            </a:r>
            <a:r>
              <a:rPr lang="ru-RU" dirty="0" smtClean="0">
                <a:solidFill>
                  <a:schemeClr val="accent2"/>
                </a:solidFill>
                <a:latin typeface="Times New Roman"/>
                <a:ea typeface="Times New Roman"/>
              </a:rPr>
              <a:t>запоминающимся событием, </a:t>
            </a:r>
            <a:r>
              <a:rPr lang="ru-RU" dirty="0">
                <a:solidFill>
                  <a:schemeClr val="accent2"/>
                </a:solidFill>
                <a:latin typeface="Times New Roman"/>
                <a:ea typeface="Times New Roman"/>
              </a:rPr>
              <a:t>для всех стала постановка сказки «Теремок»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24" y="1339028"/>
            <a:ext cx="378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9550"/>
            <a:ext cx="3852008" cy="259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91" y="1484784"/>
            <a:ext cx="2376264" cy="15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2317254" cy="179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0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3"/>
            <a:ext cx="6984776" cy="4759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Проведенные мероприятия показали что:</a:t>
            </a:r>
            <a:endParaRPr lang="ru-RU" sz="16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расширились представления родителей о профессиональной деятельности сотрудников ДОУ, сформировалось понимание значимости данной профессии и уважение к труду воспитателя;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укрепились партнерские отношения между детским садом и родителями;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повысилась педагогическая культура родителей (имеют представления об особенностях детской возрастной психологии, владеют элементарными знаниями, как организовать свободное время детей);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произошло сближение и объединение педагогов с родителями по вопросам воспитания детей.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Таким образом, использование нетрадиционных форм работы в детском саду обеспечивает психолого-педагогическую поддержку семьи и повышения компетентности родителей (законных представителей) в вопросах развития и образования, охраны и укрепления детей.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2843213"/>
            <a:ext cx="55657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302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71614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797511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В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ФГОС ДО (п. 3.2.5.)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говорится, что работа с родителями должна иметь дифференцированный подход, учитывать социальный статус, микроклимат семьи, родительские запросы и степень заинтересованности родителей деятельностью ДОУ, повышение культуры педагогической грамотности семьи. Что соответственно и является одной из  задач образовательной программы ДОУ.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678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797511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«День самоуправления»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- новая инновационная форма взаимодействия с родителями, позволяющая повысить уровень их просвещенности в вопросах воспитания, обучения и развития своих детей, дающая возможность привлечения родителей к жизни детского сада, способствующая повышению статуса и положительного имиджа дошкольного учреждения, педагогического коллектива.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8" y="3831266"/>
            <a:ext cx="7704856" cy="237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55679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124744"/>
            <a:ext cx="748429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ts val="18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Направления </a:t>
            </a:r>
            <a:r>
              <a:rPr lang="ru-RU" sz="2000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endParaRPr lang="ru-RU" sz="20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indent="228600" algn="just">
              <a:lnSpc>
                <a:spcPts val="1800"/>
              </a:lnSpc>
              <a:spcAft>
                <a:spcPts val="0"/>
              </a:spcAft>
            </a:pPr>
            <a:endParaRPr lang="ru-RU" sz="20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 Повышение педагогической культуры родителей.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  Вовлечение родителей в деятельность ДОУ, совместная работа по обмену опытом в ходе воспитания и развития детей.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   </a:t>
            </a:r>
            <a:endParaRPr lang="ru-RU" sz="20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0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Цель </a:t>
            </a:r>
            <a:r>
              <a:rPr lang="ru-RU" sz="2000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работы</a:t>
            </a:r>
            <a:endParaRPr lang="ru-RU" sz="20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endParaRPr lang="ru-RU" sz="2000" dirty="0" smtClean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Всестороннее 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развитие детей посредством педагогического просвещения родителей с использованием инновационных форм сотрудничества с семьями воспитанников, профилактика нарушений в детско-родительских отношениях.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26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806744"/>
            <a:ext cx="734481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ts val="18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endParaRPr lang="ru-RU" sz="14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создать условия для становления развития детско-взрослого коллектива;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установить субъект – субъективные отношения участников мероприятия: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развить творческие процессы в педагогическом коллективе на основе разработки новой формы сотрудничества педагогов, родителей и детей;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воспитать уважение к воспитателям, детскому саду, интерес к творческому процессу воспитания детей;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зарождение новой </a:t>
            </a:r>
            <a:r>
              <a:rPr lang="ru-RU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традиции группы – </a:t>
            </a: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проведение Дня самоуправления.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16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674674"/>
            <a:ext cx="7344816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Для тесного сотрудничества педагогов и родителей были созданы условия:</a:t>
            </a:r>
            <a:endParaRPr lang="ru-RU" sz="14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участие в планировании совместной деятельности;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переход родителей от пассивных наблюдателей к активному участию;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формирование педагогической компетентности родителей в вопросах воспитания детей.</a:t>
            </a:r>
            <a:endParaRPr lang="ru-RU" sz="14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37968"/>
            <a:ext cx="4447000" cy="214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7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87624" y="1196752"/>
            <a:ext cx="698477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Ожидаемые результаты:</a:t>
            </a:r>
            <a:endParaRPr lang="ru-RU" sz="20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сближение и объединение педагогов, родителей и детей детского сада;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интерес к творческому процессу воспитания детей;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уважение к профессии воспитателя, работникам детского сада; детскому саду.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5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43608" y="839830"/>
            <a:ext cx="6912768" cy="427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Для подготовки к проведению «Дня самоуправления» была организована следующая работа:</a:t>
            </a:r>
            <a:endParaRPr lang="ru-RU" sz="20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ознакомлены родители с ОП ДОУ;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проведены индивидуальные встречи с родителями по проведению образовательной деятельности;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проведен инструктаж родителей – участников по охране жизни и здоровья детей, по технике безопасности, правилам пожарной безопасности;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– составлен план мероприятия, где педагоги и родители распределили свои обязанности для участия в разнообразных режимных 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моментах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60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5493"/>
            <a:ext cx="252026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5493"/>
            <a:ext cx="244827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09600"/>
            <a:ext cx="2366759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1115616" y="836713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</a:rPr>
              <a:t>Татьяна Николаевна познакомила детей с профессией повара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470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лимпапусик х</dc:creator>
  <cp:lastModifiedBy>user</cp:lastModifiedBy>
  <cp:revision>31</cp:revision>
  <dcterms:created xsi:type="dcterms:W3CDTF">2015-05-31T10:09:18Z</dcterms:created>
  <dcterms:modified xsi:type="dcterms:W3CDTF">2017-03-13T12:58:58Z</dcterms:modified>
</cp:coreProperties>
</file>